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9" r:id="rId3"/>
    <p:sldId id="258" r:id="rId4"/>
    <p:sldId id="330" r:id="rId5"/>
    <p:sldId id="333" r:id="rId6"/>
    <p:sldId id="338" r:id="rId7"/>
    <p:sldId id="339" r:id="rId8"/>
    <p:sldId id="331" r:id="rId9"/>
    <p:sldId id="334" r:id="rId10"/>
    <p:sldId id="335" r:id="rId11"/>
    <p:sldId id="336" r:id="rId12"/>
    <p:sldId id="337" r:id="rId13"/>
    <p:sldId id="332" r:id="rId14"/>
    <p:sldId id="340" r:id="rId15"/>
    <p:sldId id="34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860" y="1906438"/>
            <a:ext cx="8601143" cy="2144398"/>
          </a:xfrm>
        </p:spPr>
        <p:txBody>
          <a:bodyPr/>
          <a:lstStyle/>
          <a:p>
            <a:r>
              <a:rPr lang="ru-RU" dirty="0" smtClean="0"/>
              <a:t>Интеграция </a:t>
            </a:r>
            <a:r>
              <a:rPr lang="en-US" b="1" dirty="0" smtClean="0"/>
              <a:t>Excel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с </a:t>
            </a:r>
            <a:r>
              <a:rPr lang="en-US" dirty="0" smtClean="0"/>
              <a:t>Word </a:t>
            </a:r>
            <a:r>
              <a:rPr lang="ru-RU" dirty="0" smtClean="0"/>
              <a:t>и </a:t>
            </a:r>
            <a:r>
              <a:rPr lang="en-US" dirty="0" smtClean="0"/>
              <a:t>Outlook</a:t>
            </a:r>
            <a:r>
              <a:rPr lang="en-US" dirty="0" smtClean="0"/>
              <a:t>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181" y="4188856"/>
            <a:ext cx="8169822" cy="1096899"/>
          </a:xfrm>
        </p:spPr>
        <p:txBody>
          <a:bodyPr/>
          <a:lstStyle/>
          <a:p>
            <a:r>
              <a:rPr lang="ru-RU" b="1" dirty="0" smtClean="0"/>
              <a:t>Игорь Николаев, </a:t>
            </a:r>
            <a:r>
              <a:rPr lang="ru-RU" dirty="0" smtClean="0"/>
              <a:t>финансовый директор ООО «Арлифт», Санкт-Петербург,</a:t>
            </a:r>
          </a:p>
          <a:p>
            <a:r>
              <a:rPr lang="ru-RU" dirty="0"/>
              <a:t>член Экспертного совета журнала «Финансовый директор»</a:t>
            </a:r>
          </a:p>
        </p:txBody>
      </p:sp>
    </p:spTree>
    <p:extLst>
      <p:ext uri="{BB962C8B-B14F-4D97-AF65-F5344CB8AC3E}">
        <p14:creationId xmlns:p14="http://schemas.microsoft.com/office/powerpoint/2010/main" val="160980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Штатный механизм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предполагает автоматическое создание нового письма в </a:t>
            </a:r>
            <a:r>
              <a:rPr lang="en-US" sz="3000" b="1" dirty="0" smtClean="0"/>
              <a:t>Outlook c </a:t>
            </a:r>
            <a:r>
              <a:rPr lang="ru-RU" sz="3000" b="1" dirty="0" smtClean="0"/>
              <a:t>включением в него файла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в виде: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Вложенного файла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Ссылки на копию файла в облаке </a:t>
            </a:r>
            <a:r>
              <a:rPr lang="en-US" sz="3000" b="1" dirty="0" smtClean="0"/>
              <a:t>OneDrive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Файла в формате </a:t>
            </a:r>
            <a:r>
              <a:rPr lang="en-US" sz="3000" b="1" dirty="0" smtClean="0"/>
              <a:t>PDF </a:t>
            </a:r>
            <a:r>
              <a:rPr lang="ru-RU" sz="3000" b="1" dirty="0" smtClean="0"/>
              <a:t>или </a:t>
            </a:r>
            <a:r>
              <a:rPr lang="en-US" sz="3000" b="1" dirty="0" smtClean="0"/>
              <a:t>XPS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1806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05311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Использование функции ГИПЕРССЫЛКА совместно с признаком </a:t>
            </a:r>
            <a:r>
              <a:rPr lang="en-US" sz="3000" b="1" i="1" dirty="0" smtClean="0"/>
              <a:t>mailto:</a:t>
            </a:r>
            <a:r>
              <a:rPr lang="en-US" sz="3000" b="1" dirty="0" smtClean="0"/>
              <a:t> </a:t>
            </a:r>
            <a:r>
              <a:rPr lang="ru-RU" sz="3000" b="1" dirty="0" smtClean="0"/>
              <a:t>позволяет генерировать письма электронной почты прямо из </a:t>
            </a:r>
            <a:r>
              <a:rPr lang="en-US" sz="3000" b="1" dirty="0" smtClean="0"/>
              <a:t>Excel.</a:t>
            </a:r>
          </a:p>
          <a:p>
            <a:pPr algn="l"/>
            <a:endParaRPr lang="en-US" sz="3000" b="1" dirty="0"/>
          </a:p>
          <a:p>
            <a:pPr algn="l"/>
            <a:r>
              <a:rPr lang="ru-RU" sz="3000" b="1" dirty="0" smtClean="0"/>
              <a:t>Ограничения метода: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000" b="1" dirty="0" smtClean="0"/>
              <a:t>Размер письма ограничен.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000" b="1" dirty="0" smtClean="0"/>
              <a:t>Нельзя автоматизировать обработку множества писем одновременно.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14561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05311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Использование макросов позволяет формировать рассылки любого размера и любой степени сложности.</a:t>
            </a:r>
          </a:p>
          <a:p>
            <a:pPr algn="l"/>
            <a:endParaRPr lang="ru-RU" sz="3000" b="1" dirty="0"/>
          </a:p>
          <a:p>
            <a:pPr algn="l"/>
            <a:r>
              <a:rPr lang="ru-RU" sz="3000" b="1" dirty="0" smtClean="0"/>
              <a:t>Пример: рассылка расчётных листков.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15719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691442"/>
            <a:ext cx="8169822" cy="314001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Интеграция </a:t>
            </a:r>
            <a:r>
              <a:rPr lang="en-US" sz="4400" b="1" dirty="0" smtClean="0"/>
              <a:t>Excel </a:t>
            </a:r>
            <a:r>
              <a:rPr lang="ru-RU" sz="4400" b="1" dirty="0" smtClean="0"/>
              <a:t>и </a:t>
            </a:r>
            <a:r>
              <a:rPr lang="en-US" sz="4400" b="1" dirty="0" smtClean="0"/>
              <a:t>OneDrive</a:t>
            </a: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83828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05311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Сервис </a:t>
            </a:r>
            <a:r>
              <a:rPr lang="en-US" sz="3000" b="1" dirty="0" smtClean="0"/>
              <a:t>OneDrive </a:t>
            </a:r>
            <a:r>
              <a:rPr lang="ru-RU" sz="3000" b="1" dirty="0" smtClean="0"/>
              <a:t>позволяет создавать пользовательские опросы в интернете с автоматическим сохранением результатов в файле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на компьютере пользователя.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088288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691442"/>
            <a:ext cx="8169822" cy="314001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32804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Несмотря на свою мощь,</a:t>
            </a:r>
            <a:r>
              <a:rPr lang="en-US" sz="3000" b="1" dirty="0" smtClean="0"/>
              <a:t> Excel </a:t>
            </a:r>
            <a:r>
              <a:rPr lang="ru-RU" sz="3000" b="1" dirty="0" smtClean="0"/>
              <a:t>—</a:t>
            </a:r>
            <a:r>
              <a:rPr lang="en-US" sz="3000" b="1" dirty="0" smtClean="0"/>
              <a:t> </a:t>
            </a:r>
            <a:r>
              <a:rPr lang="ru-RU" sz="3000" b="1" dirty="0" smtClean="0"/>
              <a:t>это специализированный продукт, поэтому у него есть определённые ограничения.</a:t>
            </a:r>
          </a:p>
          <a:p>
            <a:pPr algn="l"/>
            <a:endParaRPr lang="ru-RU" sz="3000" b="1" dirty="0"/>
          </a:p>
          <a:p>
            <a:pPr algn="l"/>
            <a:r>
              <a:rPr lang="ru-RU" sz="3000" b="1" dirty="0" smtClean="0"/>
              <a:t>Однако многие из них можно устранить за счёт совместного использования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с другими продуктами из пакета </a:t>
            </a:r>
            <a:r>
              <a:rPr lang="en-US" sz="3000" b="1" dirty="0" smtClean="0"/>
              <a:t>Microsoft Office: Word, Outlook</a:t>
            </a:r>
            <a:r>
              <a:rPr lang="ru-RU" sz="3000" b="1" dirty="0" smtClean="0"/>
              <a:t>, </a:t>
            </a:r>
            <a:r>
              <a:rPr lang="en-US" sz="3000" b="1" dirty="0" smtClean="0"/>
              <a:t>PowerPoint </a:t>
            </a:r>
            <a:r>
              <a:rPr lang="ru-RU" sz="3000" b="1" dirty="0" smtClean="0"/>
              <a:t>и др.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41535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Сегодня мы рассмотрим способы интеграции </a:t>
            </a:r>
            <a:r>
              <a:rPr lang="en-US" sz="3000" b="1" dirty="0" smtClean="0"/>
              <a:t>Excel</a:t>
            </a:r>
            <a:r>
              <a:rPr lang="ru-RU" sz="3000" b="1" dirty="0" smtClean="0"/>
              <a:t> с </a:t>
            </a:r>
            <a:r>
              <a:rPr lang="en-US" sz="3000" b="1" dirty="0" smtClean="0"/>
              <a:t>Word </a:t>
            </a:r>
            <a:r>
              <a:rPr lang="ru-RU" sz="3000" b="1" dirty="0" smtClean="0"/>
              <a:t>и </a:t>
            </a:r>
            <a:r>
              <a:rPr lang="en-US" sz="3000" b="1" dirty="0" smtClean="0"/>
              <a:t>Outlook.</a:t>
            </a:r>
          </a:p>
          <a:p>
            <a:pPr algn="l"/>
            <a:endParaRPr lang="en-US" sz="3000" b="1" dirty="0"/>
          </a:p>
          <a:p>
            <a:pPr algn="l"/>
            <a:r>
              <a:rPr lang="ru-RU" sz="3000" b="1" dirty="0" smtClean="0"/>
              <a:t>Также мы посмотрим, какие возможности даёт использование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совместно с продуктом </a:t>
            </a:r>
            <a:r>
              <a:rPr lang="en-US" sz="3000" b="1" dirty="0" smtClean="0"/>
              <a:t>One</a:t>
            </a:r>
            <a:r>
              <a:rPr lang="en-US" sz="3000" b="1" dirty="0" smtClean="0"/>
              <a:t>Drive </a:t>
            </a:r>
            <a:r>
              <a:rPr lang="ru-RU" sz="3000" b="1" dirty="0" smtClean="0"/>
              <a:t>от </a:t>
            </a:r>
            <a:r>
              <a:rPr lang="en-US" sz="3000" b="1" dirty="0" smtClean="0"/>
              <a:t>Microsoft.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2346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691442"/>
            <a:ext cx="8169822" cy="314001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Интеграция </a:t>
            </a:r>
            <a:r>
              <a:rPr lang="en-US" sz="4400" b="1" dirty="0" smtClean="0"/>
              <a:t>Excel </a:t>
            </a:r>
            <a:r>
              <a:rPr lang="ru-RU" sz="4400" b="1" dirty="0" smtClean="0"/>
              <a:t>и </a:t>
            </a:r>
            <a:r>
              <a:rPr lang="en-US" sz="4400" b="1" dirty="0" smtClean="0"/>
              <a:t>Word</a:t>
            </a: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89182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Интеграция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и </a:t>
            </a:r>
            <a:r>
              <a:rPr lang="en-US" sz="3000" b="1" dirty="0" smtClean="0"/>
              <a:t>Word </a:t>
            </a:r>
            <a:r>
              <a:rPr lang="ru-RU" sz="3000" b="1" dirty="0" smtClean="0"/>
              <a:t>достигается путём: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Использования объектов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в документах </a:t>
            </a:r>
            <a:r>
              <a:rPr lang="en-US" sz="3000" b="1" dirty="0" smtClean="0"/>
              <a:t>Word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Использования механизма слияния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65140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Объекты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могут вставляться в документы </a:t>
            </a:r>
            <a:r>
              <a:rPr lang="en-US" sz="3000" b="1" dirty="0" smtClean="0"/>
              <a:t>Word</a:t>
            </a:r>
            <a:r>
              <a:rPr lang="ru-RU" sz="3000" b="1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Статически</a:t>
            </a:r>
            <a:r>
              <a:rPr lang="en-US" sz="3000" b="1" dirty="0" smtClean="0"/>
              <a:t> (</a:t>
            </a:r>
            <a:r>
              <a:rPr lang="ru-RU" sz="3000" b="1" dirty="0" smtClean="0"/>
              <a:t>как текст, рисунок, объект </a:t>
            </a:r>
            <a:r>
              <a:rPr lang="en-US" sz="3000" b="1" dirty="0" smtClean="0"/>
              <a:t>Excel)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Динамически</a:t>
            </a:r>
            <a:r>
              <a:rPr lang="en-US" sz="3000" b="1" dirty="0" smtClean="0"/>
              <a:t> (</a:t>
            </a:r>
            <a:r>
              <a:rPr lang="ru-RU" sz="3000" b="1" dirty="0" smtClean="0"/>
              <a:t>с сохранением связи</a:t>
            </a:r>
            <a:r>
              <a:rPr lang="en-US" sz="3000" b="1" dirty="0" smtClean="0"/>
              <a:t>)</a:t>
            </a:r>
            <a:endParaRPr lang="ru-RU" sz="30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000" b="1" dirty="0"/>
          </a:p>
          <a:p>
            <a:pPr algn="l"/>
            <a:r>
              <a:rPr lang="ru-RU" sz="3000" b="1" dirty="0" smtClean="0"/>
              <a:t>Вставлять можно как группы ячеек, так и диаграммы.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52695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Механизм слияния позволяет формировать однотипные документы (письма, договора и т.п.) на основе данных, хранящихся в таблицах </a:t>
            </a:r>
            <a:r>
              <a:rPr lang="en-US" sz="3000" b="1" dirty="0" smtClean="0"/>
              <a:t>Excel.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67559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691442"/>
            <a:ext cx="8169822" cy="314001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Интеграция </a:t>
            </a:r>
            <a:r>
              <a:rPr lang="en-US" sz="4400" b="1" dirty="0" smtClean="0"/>
              <a:t>Excel </a:t>
            </a:r>
            <a:r>
              <a:rPr lang="ru-RU" sz="4400" b="1" dirty="0" smtClean="0"/>
              <a:t>и </a:t>
            </a:r>
            <a:r>
              <a:rPr lang="en-US" sz="4400" b="1" dirty="0" smtClean="0"/>
              <a:t>Outlook</a:t>
            </a: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01977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/>
              <a:t>Интеграция </a:t>
            </a:r>
            <a:r>
              <a:rPr lang="en-US" sz="3000" b="1" dirty="0" smtClean="0"/>
              <a:t>Excel </a:t>
            </a:r>
            <a:r>
              <a:rPr lang="ru-RU" sz="3000" b="1" dirty="0" smtClean="0"/>
              <a:t>и </a:t>
            </a:r>
            <a:r>
              <a:rPr lang="en-US" sz="3000" b="1" dirty="0" smtClean="0"/>
              <a:t>Outlook </a:t>
            </a:r>
            <a:r>
              <a:rPr lang="ru-RU" sz="3000" b="1" dirty="0" smtClean="0"/>
              <a:t>достигается путём использования: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/>
              <a:t>ш</a:t>
            </a:r>
            <a:r>
              <a:rPr lang="ru-RU" sz="3000" b="1" dirty="0" smtClean="0"/>
              <a:t>татного механизма отправки по электронной почты</a:t>
            </a:r>
            <a:endParaRPr lang="en-US" sz="30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функции ГИПЕРССЫЛКА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b="1" dirty="0" smtClean="0"/>
              <a:t>макросов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83876080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642</TotalTime>
  <Words>300</Words>
  <Application>Microsoft Office PowerPoint</Application>
  <PresentationFormat>Широкоэкранный</PresentationFormat>
  <Paragraphs>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Интеграция Excel  с Word и Outlook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Бюджетирование и план-фактный анализ в Excel</dc:title>
  <dc:creator>Игорь Николаев</dc:creator>
  <cp:lastModifiedBy>Игорь Николаев</cp:lastModifiedBy>
  <cp:revision>64</cp:revision>
  <dcterms:created xsi:type="dcterms:W3CDTF">2014-12-17T18:57:24Z</dcterms:created>
  <dcterms:modified xsi:type="dcterms:W3CDTF">2015-05-26T19:11:39Z</dcterms:modified>
</cp:coreProperties>
</file>